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Lst>
  <p:sldSz cx="12192000" cy="6858000"/>
  <p:notesSz cx="6888163" cy="10018713"/>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9" d="100"/>
          <a:sy n="79" d="100"/>
        </p:scale>
        <p:origin x="821"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u diapozitiv">
    <p:spTree>
      <p:nvGrpSpPr>
        <p:cNvPr id="1" name=""/>
        <p:cNvGrpSpPr/>
        <p:nvPr/>
      </p:nvGrpSpPr>
      <p:grpSpPr>
        <a:xfrm>
          <a:off x="0" y="0"/>
          <a:ext cx="0" cy="0"/>
          <a:chOff x="0" y="0"/>
          <a:chExt cx="0" cy="0"/>
        </a:xfrm>
      </p:grpSpPr>
      <p:sp>
        <p:nvSpPr>
          <p:cNvPr id="2" name="Titlu 1"/>
          <p:cNvSpPr>
            <a:spLocks noGrp="1"/>
          </p:cNvSpPr>
          <p:nvPr>
            <p:ph type="ctrTitle"/>
          </p:nvPr>
        </p:nvSpPr>
        <p:spPr>
          <a:xfrm>
            <a:off x="1524000" y="1122363"/>
            <a:ext cx="9144000" cy="2387600"/>
          </a:xfrm>
        </p:spPr>
        <p:txBody>
          <a:bodyPr anchor="b"/>
          <a:lstStyle>
            <a:lvl1pPr algn="ctr">
              <a:defRPr sz="6000"/>
            </a:lvl1pPr>
          </a:lstStyle>
          <a:p>
            <a:r>
              <a:rPr lang="ro-RO"/>
              <a:t>Clic pentru editare stil titlu</a:t>
            </a:r>
            <a:endParaRPr lang="en-US"/>
          </a:p>
        </p:txBody>
      </p:sp>
      <p:sp>
        <p:nvSpPr>
          <p:cNvPr id="3" name="Subtitlu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o-RO"/>
              <a:t>Faceți clic pentru a edita stilul de subtitlu coordonator</a:t>
            </a:r>
            <a:endParaRPr lang="en-US"/>
          </a:p>
        </p:txBody>
      </p:sp>
      <p:sp>
        <p:nvSpPr>
          <p:cNvPr id="4" name="Substituent dată 3"/>
          <p:cNvSpPr>
            <a:spLocks noGrp="1"/>
          </p:cNvSpPr>
          <p:nvPr>
            <p:ph type="dt" sz="half" idx="10"/>
          </p:nvPr>
        </p:nvSpPr>
        <p:spPr/>
        <p:txBody>
          <a:bodyPr/>
          <a:lstStyle/>
          <a:p>
            <a:fld id="{FEE30C66-421A-4547-A96F-EC1948D7E53C}" type="datetimeFigureOut">
              <a:rPr lang="en-US" smtClean="0"/>
              <a:t>11/5/2024</a:t>
            </a:fld>
            <a:endParaRPr lang="en-US"/>
          </a:p>
        </p:txBody>
      </p:sp>
      <p:sp>
        <p:nvSpPr>
          <p:cNvPr id="5" name="Substituent subsol 4"/>
          <p:cNvSpPr>
            <a:spLocks noGrp="1"/>
          </p:cNvSpPr>
          <p:nvPr>
            <p:ph type="ftr" sz="quarter" idx="11"/>
          </p:nvPr>
        </p:nvSpPr>
        <p:spPr/>
        <p:txBody>
          <a:bodyPr/>
          <a:lstStyle/>
          <a:p>
            <a:endParaRPr lang="en-US"/>
          </a:p>
        </p:txBody>
      </p:sp>
      <p:sp>
        <p:nvSpPr>
          <p:cNvPr id="6" name="Substituent număr diapozitiv 5"/>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350610409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ext vertical și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a:t>Clic pentru editare stil titlu</a:t>
            </a:r>
            <a:endParaRPr lang="en-US"/>
          </a:p>
        </p:txBody>
      </p:sp>
      <p:sp>
        <p:nvSpPr>
          <p:cNvPr id="3" name="Substituent text vertical 2"/>
          <p:cNvSpPr>
            <a:spLocks noGrp="1"/>
          </p:cNvSpPr>
          <p:nvPr>
            <p:ph type="body" orient="vert" idx="1"/>
          </p:nvPr>
        </p:nvSpPr>
        <p:spPr/>
        <p:txBody>
          <a:bodyPr vert="eaVert"/>
          <a:lstStyle/>
          <a:p>
            <a:pPr lvl="0"/>
            <a:r>
              <a:rPr lang="ro-RO"/>
              <a:t>Editați stilurile de text coordonator</a:t>
            </a:r>
          </a:p>
          <a:p>
            <a:pPr lvl="1"/>
            <a:r>
              <a:rPr lang="ro-RO"/>
              <a:t>Al doilea nivel</a:t>
            </a:r>
          </a:p>
          <a:p>
            <a:pPr lvl="2"/>
            <a:r>
              <a:rPr lang="ro-RO"/>
              <a:t>Al treilea nivel</a:t>
            </a:r>
          </a:p>
          <a:p>
            <a:pPr lvl="3"/>
            <a:r>
              <a:rPr lang="ro-RO"/>
              <a:t>Al patrulea nivel</a:t>
            </a:r>
          </a:p>
          <a:p>
            <a:pPr lvl="4"/>
            <a:r>
              <a:rPr lang="ro-RO"/>
              <a:t>Al cincilea nivel</a:t>
            </a:r>
            <a:endParaRPr lang="en-US"/>
          </a:p>
        </p:txBody>
      </p:sp>
      <p:sp>
        <p:nvSpPr>
          <p:cNvPr id="4" name="Substituent dată 3"/>
          <p:cNvSpPr>
            <a:spLocks noGrp="1"/>
          </p:cNvSpPr>
          <p:nvPr>
            <p:ph type="dt" sz="half" idx="10"/>
          </p:nvPr>
        </p:nvSpPr>
        <p:spPr/>
        <p:txBody>
          <a:bodyPr/>
          <a:lstStyle/>
          <a:p>
            <a:fld id="{FEE30C66-421A-4547-A96F-EC1948D7E53C}" type="datetimeFigureOut">
              <a:rPr lang="en-US" smtClean="0"/>
              <a:t>11/5/2024</a:t>
            </a:fld>
            <a:endParaRPr lang="en-US"/>
          </a:p>
        </p:txBody>
      </p:sp>
      <p:sp>
        <p:nvSpPr>
          <p:cNvPr id="5" name="Substituent subsol 4"/>
          <p:cNvSpPr>
            <a:spLocks noGrp="1"/>
          </p:cNvSpPr>
          <p:nvPr>
            <p:ph type="ftr" sz="quarter" idx="11"/>
          </p:nvPr>
        </p:nvSpPr>
        <p:spPr/>
        <p:txBody>
          <a:bodyPr/>
          <a:lstStyle/>
          <a:p>
            <a:endParaRPr lang="en-US"/>
          </a:p>
        </p:txBody>
      </p:sp>
      <p:sp>
        <p:nvSpPr>
          <p:cNvPr id="6" name="Substituent număr diapozitiv 5"/>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319237197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lu vertical și text">
    <p:spTree>
      <p:nvGrpSpPr>
        <p:cNvPr id="1" name=""/>
        <p:cNvGrpSpPr/>
        <p:nvPr/>
      </p:nvGrpSpPr>
      <p:grpSpPr>
        <a:xfrm>
          <a:off x="0" y="0"/>
          <a:ext cx="0" cy="0"/>
          <a:chOff x="0" y="0"/>
          <a:chExt cx="0" cy="0"/>
        </a:xfrm>
      </p:grpSpPr>
      <p:sp>
        <p:nvSpPr>
          <p:cNvPr id="2" name="Titlu vertical 1"/>
          <p:cNvSpPr>
            <a:spLocks noGrp="1"/>
          </p:cNvSpPr>
          <p:nvPr>
            <p:ph type="title" orient="vert"/>
          </p:nvPr>
        </p:nvSpPr>
        <p:spPr>
          <a:xfrm>
            <a:off x="8724900" y="365125"/>
            <a:ext cx="2628900" cy="5811838"/>
          </a:xfrm>
        </p:spPr>
        <p:txBody>
          <a:bodyPr vert="eaVert"/>
          <a:lstStyle/>
          <a:p>
            <a:r>
              <a:rPr lang="ro-RO"/>
              <a:t>Clic pentru editare stil titlu</a:t>
            </a:r>
            <a:endParaRPr lang="en-US"/>
          </a:p>
        </p:txBody>
      </p:sp>
      <p:sp>
        <p:nvSpPr>
          <p:cNvPr id="3" name="Substituent text vertical 2"/>
          <p:cNvSpPr>
            <a:spLocks noGrp="1"/>
          </p:cNvSpPr>
          <p:nvPr>
            <p:ph type="body" orient="vert" idx="1"/>
          </p:nvPr>
        </p:nvSpPr>
        <p:spPr>
          <a:xfrm>
            <a:off x="838200" y="365125"/>
            <a:ext cx="7734300" cy="5811838"/>
          </a:xfrm>
        </p:spPr>
        <p:txBody>
          <a:bodyPr vert="eaVert"/>
          <a:lstStyle/>
          <a:p>
            <a:pPr lvl="0"/>
            <a:r>
              <a:rPr lang="ro-RO"/>
              <a:t>Editați stilurile de text coordonator</a:t>
            </a:r>
          </a:p>
          <a:p>
            <a:pPr lvl="1"/>
            <a:r>
              <a:rPr lang="ro-RO"/>
              <a:t>Al doilea nivel</a:t>
            </a:r>
          </a:p>
          <a:p>
            <a:pPr lvl="2"/>
            <a:r>
              <a:rPr lang="ro-RO"/>
              <a:t>Al treilea nivel</a:t>
            </a:r>
          </a:p>
          <a:p>
            <a:pPr lvl="3"/>
            <a:r>
              <a:rPr lang="ro-RO"/>
              <a:t>Al patrulea nivel</a:t>
            </a:r>
          </a:p>
          <a:p>
            <a:pPr lvl="4"/>
            <a:r>
              <a:rPr lang="ro-RO"/>
              <a:t>Al cincilea nivel</a:t>
            </a:r>
            <a:endParaRPr lang="en-US"/>
          </a:p>
        </p:txBody>
      </p:sp>
      <p:sp>
        <p:nvSpPr>
          <p:cNvPr id="4" name="Substituent dată 3"/>
          <p:cNvSpPr>
            <a:spLocks noGrp="1"/>
          </p:cNvSpPr>
          <p:nvPr>
            <p:ph type="dt" sz="half" idx="10"/>
          </p:nvPr>
        </p:nvSpPr>
        <p:spPr/>
        <p:txBody>
          <a:bodyPr/>
          <a:lstStyle/>
          <a:p>
            <a:fld id="{FEE30C66-421A-4547-A96F-EC1948D7E53C}" type="datetimeFigureOut">
              <a:rPr lang="en-US" smtClean="0"/>
              <a:t>11/5/2024</a:t>
            </a:fld>
            <a:endParaRPr lang="en-US"/>
          </a:p>
        </p:txBody>
      </p:sp>
      <p:sp>
        <p:nvSpPr>
          <p:cNvPr id="5" name="Substituent subsol 4"/>
          <p:cNvSpPr>
            <a:spLocks noGrp="1"/>
          </p:cNvSpPr>
          <p:nvPr>
            <p:ph type="ftr" sz="quarter" idx="11"/>
          </p:nvPr>
        </p:nvSpPr>
        <p:spPr/>
        <p:txBody>
          <a:bodyPr/>
          <a:lstStyle/>
          <a:p>
            <a:endParaRPr lang="en-US"/>
          </a:p>
        </p:txBody>
      </p:sp>
      <p:sp>
        <p:nvSpPr>
          <p:cNvPr id="6" name="Substituent număr diapozitiv 5"/>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32212736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u și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a:t>Clic pentru editare stil titlu</a:t>
            </a:r>
            <a:endParaRPr lang="en-US"/>
          </a:p>
        </p:txBody>
      </p:sp>
      <p:sp>
        <p:nvSpPr>
          <p:cNvPr id="3" name="Substituent conținut 2"/>
          <p:cNvSpPr>
            <a:spLocks noGrp="1"/>
          </p:cNvSpPr>
          <p:nvPr>
            <p:ph idx="1"/>
          </p:nvPr>
        </p:nvSpPr>
        <p:spPr/>
        <p:txBody>
          <a:bodyPr/>
          <a:lstStyle/>
          <a:p>
            <a:pPr lvl="0"/>
            <a:r>
              <a:rPr lang="ro-RO"/>
              <a:t>Editați stilurile de text coordonator</a:t>
            </a:r>
          </a:p>
          <a:p>
            <a:pPr lvl="1"/>
            <a:r>
              <a:rPr lang="ro-RO"/>
              <a:t>Al doilea nivel</a:t>
            </a:r>
          </a:p>
          <a:p>
            <a:pPr lvl="2"/>
            <a:r>
              <a:rPr lang="ro-RO"/>
              <a:t>Al treilea nivel</a:t>
            </a:r>
          </a:p>
          <a:p>
            <a:pPr lvl="3"/>
            <a:r>
              <a:rPr lang="ro-RO"/>
              <a:t>Al patrulea nivel</a:t>
            </a:r>
          </a:p>
          <a:p>
            <a:pPr lvl="4"/>
            <a:r>
              <a:rPr lang="ro-RO"/>
              <a:t>Al cincilea nivel</a:t>
            </a:r>
            <a:endParaRPr lang="en-US"/>
          </a:p>
        </p:txBody>
      </p:sp>
      <p:sp>
        <p:nvSpPr>
          <p:cNvPr id="4" name="Substituent dată 3"/>
          <p:cNvSpPr>
            <a:spLocks noGrp="1"/>
          </p:cNvSpPr>
          <p:nvPr>
            <p:ph type="dt" sz="half" idx="10"/>
          </p:nvPr>
        </p:nvSpPr>
        <p:spPr/>
        <p:txBody>
          <a:bodyPr/>
          <a:lstStyle/>
          <a:p>
            <a:fld id="{FEE30C66-421A-4547-A96F-EC1948D7E53C}" type="datetimeFigureOut">
              <a:rPr lang="en-US" smtClean="0"/>
              <a:t>11/5/2024</a:t>
            </a:fld>
            <a:endParaRPr lang="en-US"/>
          </a:p>
        </p:txBody>
      </p:sp>
      <p:sp>
        <p:nvSpPr>
          <p:cNvPr id="5" name="Substituent subsol 4"/>
          <p:cNvSpPr>
            <a:spLocks noGrp="1"/>
          </p:cNvSpPr>
          <p:nvPr>
            <p:ph type="ftr" sz="quarter" idx="11"/>
          </p:nvPr>
        </p:nvSpPr>
        <p:spPr/>
        <p:txBody>
          <a:bodyPr/>
          <a:lstStyle/>
          <a:p>
            <a:endParaRPr lang="en-US"/>
          </a:p>
        </p:txBody>
      </p:sp>
      <p:sp>
        <p:nvSpPr>
          <p:cNvPr id="6" name="Substituent număr diapozitiv 5"/>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14858651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ntet secțiune">
    <p:spTree>
      <p:nvGrpSpPr>
        <p:cNvPr id="1" name=""/>
        <p:cNvGrpSpPr/>
        <p:nvPr/>
      </p:nvGrpSpPr>
      <p:grpSpPr>
        <a:xfrm>
          <a:off x="0" y="0"/>
          <a:ext cx="0" cy="0"/>
          <a:chOff x="0" y="0"/>
          <a:chExt cx="0" cy="0"/>
        </a:xfrm>
      </p:grpSpPr>
      <p:sp>
        <p:nvSpPr>
          <p:cNvPr id="2" name="Titlu 1"/>
          <p:cNvSpPr>
            <a:spLocks noGrp="1"/>
          </p:cNvSpPr>
          <p:nvPr>
            <p:ph type="title"/>
          </p:nvPr>
        </p:nvSpPr>
        <p:spPr>
          <a:xfrm>
            <a:off x="831850" y="1709738"/>
            <a:ext cx="10515600" cy="2852737"/>
          </a:xfrm>
        </p:spPr>
        <p:txBody>
          <a:bodyPr anchor="b"/>
          <a:lstStyle>
            <a:lvl1pPr>
              <a:defRPr sz="6000"/>
            </a:lvl1pPr>
          </a:lstStyle>
          <a:p>
            <a:r>
              <a:rPr lang="ro-RO"/>
              <a:t>Clic pentru editare stil titlu</a:t>
            </a:r>
            <a:endParaRPr lang="en-US"/>
          </a:p>
        </p:txBody>
      </p:sp>
      <p:sp>
        <p:nvSpPr>
          <p:cNvPr id="3" name="Substituent tex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o-RO"/>
              <a:t>Editați stilurile de text coordonator</a:t>
            </a:r>
          </a:p>
        </p:txBody>
      </p:sp>
      <p:sp>
        <p:nvSpPr>
          <p:cNvPr id="4" name="Substituent dată 3"/>
          <p:cNvSpPr>
            <a:spLocks noGrp="1"/>
          </p:cNvSpPr>
          <p:nvPr>
            <p:ph type="dt" sz="half" idx="10"/>
          </p:nvPr>
        </p:nvSpPr>
        <p:spPr/>
        <p:txBody>
          <a:bodyPr/>
          <a:lstStyle/>
          <a:p>
            <a:fld id="{FEE30C66-421A-4547-A96F-EC1948D7E53C}" type="datetimeFigureOut">
              <a:rPr lang="en-US" smtClean="0"/>
              <a:t>11/5/2024</a:t>
            </a:fld>
            <a:endParaRPr lang="en-US"/>
          </a:p>
        </p:txBody>
      </p:sp>
      <p:sp>
        <p:nvSpPr>
          <p:cNvPr id="5" name="Substituent subsol 4"/>
          <p:cNvSpPr>
            <a:spLocks noGrp="1"/>
          </p:cNvSpPr>
          <p:nvPr>
            <p:ph type="ftr" sz="quarter" idx="11"/>
          </p:nvPr>
        </p:nvSpPr>
        <p:spPr/>
        <p:txBody>
          <a:bodyPr/>
          <a:lstStyle/>
          <a:p>
            <a:endParaRPr lang="en-US"/>
          </a:p>
        </p:txBody>
      </p:sp>
      <p:sp>
        <p:nvSpPr>
          <p:cNvPr id="6" name="Substituent număr diapozitiv 5"/>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35152755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uă tipuri de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a:t>Clic pentru editare stil titlu</a:t>
            </a:r>
            <a:endParaRPr lang="en-US"/>
          </a:p>
        </p:txBody>
      </p:sp>
      <p:sp>
        <p:nvSpPr>
          <p:cNvPr id="3" name="Substituent conținut 2"/>
          <p:cNvSpPr>
            <a:spLocks noGrp="1"/>
          </p:cNvSpPr>
          <p:nvPr>
            <p:ph sz="half" idx="1"/>
          </p:nvPr>
        </p:nvSpPr>
        <p:spPr>
          <a:xfrm>
            <a:off x="838200" y="1825625"/>
            <a:ext cx="5181600" cy="4351338"/>
          </a:xfrm>
        </p:spPr>
        <p:txBody>
          <a:bodyPr/>
          <a:lstStyle/>
          <a:p>
            <a:pPr lvl="0"/>
            <a:r>
              <a:rPr lang="ro-RO"/>
              <a:t>Editați stilurile de text coordonator</a:t>
            </a:r>
          </a:p>
          <a:p>
            <a:pPr lvl="1"/>
            <a:r>
              <a:rPr lang="ro-RO"/>
              <a:t>Al doilea nivel</a:t>
            </a:r>
          </a:p>
          <a:p>
            <a:pPr lvl="2"/>
            <a:r>
              <a:rPr lang="ro-RO"/>
              <a:t>Al treilea nivel</a:t>
            </a:r>
          </a:p>
          <a:p>
            <a:pPr lvl="3"/>
            <a:r>
              <a:rPr lang="ro-RO"/>
              <a:t>Al patrulea nivel</a:t>
            </a:r>
          </a:p>
          <a:p>
            <a:pPr lvl="4"/>
            <a:r>
              <a:rPr lang="ro-RO"/>
              <a:t>Al cincilea nivel</a:t>
            </a:r>
            <a:endParaRPr lang="en-US"/>
          </a:p>
        </p:txBody>
      </p:sp>
      <p:sp>
        <p:nvSpPr>
          <p:cNvPr id="4" name="Substituent conținut 3"/>
          <p:cNvSpPr>
            <a:spLocks noGrp="1"/>
          </p:cNvSpPr>
          <p:nvPr>
            <p:ph sz="half" idx="2"/>
          </p:nvPr>
        </p:nvSpPr>
        <p:spPr>
          <a:xfrm>
            <a:off x="6172200" y="1825625"/>
            <a:ext cx="5181600" cy="4351338"/>
          </a:xfrm>
        </p:spPr>
        <p:txBody>
          <a:bodyPr/>
          <a:lstStyle/>
          <a:p>
            <a:pPr lvl="0"/>
            <a:r>
              <a:rPr lang="ro-RO"/>
              <a:t>Editați stilurile de text coordonator</a:t>
            </a:r>
          </a:p>
          <a:p>
            <a:pPr lvl="1"/>
            <a:r>
              <a:rPr lang="ro-RO"/>
              <a:t>Al doilea nivel</a:t>
            </a:r>
          </a:p>
          <a:p>
            <a:pPr lvl="2"/>
            <a:r>
              <a:rPr lang="ro-RO"/>
              <a:t>Al treilea nivel</a:t>
            </a:r>
          </a:p>
          <a:p>
            <a:pPr lvl="3"/>
            <a:r>
              <a:rPr lang="ro-RO"/>
              <a:t>Al patrulea nivel</a:t>
            </a:r>
          </a:p>
          <a:p>
            <a:pPr lvl="4"/>
            <a:r>
              <a:rPr lang="ro-RO"/>
              <a:t>Al cincilea nivel</a:t>
            </a:r>
            <a:endParaRPr lang="en-US"/>
          </a:p>
        </p:txBody>
      </p:sp>
      <p:sp>
        <p:nvSpPr>
          <p:cNvPr id="5" name="Substituent dată 4"/>
          <p:cNvSpPr>
            <a:spLocks noGrp="1"/>
          </p:cNvSpPr>
          <p:nvPr>
            <p:ph type="dt" sz="half" idx="10"/>
          </p:nvPr>
        </p:nvSpPr>
        <p:spPr/>
        <p:txBody>
          <a:bodyPr/>
          <a:lstStyle/>
          <a:p>
            <a:fld id="{FEE30C66-421A-4547-A96F-EC1948D7E53C}" type="datetimeFigureOut">
              <a:rPr lang="en-US" smtClean="0"/>
              <a:t>11/5/2024</a:t>
            </a:fld>
            <a:endParaRPr lang="en-US"/>
          </a:p>
        </p:txBody>
      </p:sp>
      <p:sp>
        <p:nvSpPr>
          <p:cNvPr id="6" name="Substituent subsol 5"/>
          <p:cNvSpPr>
            <a:spLocks noGrp="1"/>
          </p:cNvSpPr>
          <p:nvPr>
            <p:ph type="ftr" sz="quarter" idx="11"/>
          </p:nvPr>
        </p:nvSpPr>
        <p:spPr/>
        <p:txBody>
          <a:bodyPr/>
          <a:lstStyle/>
          <a:p>
            <a:endParaRPr lang="en-US"/>
          </a:p>
        </p:txBody>
      </p:sp>
      <p:sp>
        <p:nvSpPr>
          <p:cNvPr id="7" name="Substituent număr diapozitiv 6"/>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9898114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ție">
    <p:spTree>
      <p:nvGrpSpPr>
        <p:cNvPr id="1" name=""/>
        <p:cNvGrpSpPr/>
        <p:nvPr/>
      </p:nvGrpSpPr>
      <p:grpSpPr>
        <a:xfrm>
          <a:off x="0" y="0"/>
          <a:ext cx="0" cy="0"/>
          <a:chOff x="0" y="0"/>
          <a:chExt cx="0" cy="0"/>
        </a:xfrm>
      </p:grpSpPr>
      <p:sp>
        <p:nvSpPr>
          <p:cNvPr id="2" name="Titlu 1"/>
          <p:cNvSpPr>
            <a:spLocks noGrp="1"/>
          </p:cNvSpPr>
          <p:nvPr>
            <p:ph type="title"/>
          </p:nvPr>
        </p:nvSpPr>
        <p:spPr>
          <a:xfrm>
            <a:off x="839788" y="365125"/>
            <a:ext cx="10515600" cy="1325563"/>
          </a:xfrm>
        </p:spPr>
        <p:txBody>
          <a:bodyPr/>
          <a:lstStyle/>
          <a:p>
            <a:r>
              <a:rPr lang="ro-RO"/>
              <a:t>Clic pentru editare stil titlu</a:t>
            </a:r>
            <a:endParaRPr lang="en-US"/>
          </a:p>
        </p:txBody>
      </p:sp>
      <p:sp>
        <p:nvSpPr>
          <p:cNvPr id="3" name="Substituent tex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a:t>Editați stilurile de text coordonator</a:t>
            </a:r>
          </a:p>
        </p:txBody>
      </p:sp>
      <p:sp>
        <p:nvSpPr>
          <p:cNvPr id="4" name="Substituent conținut 3"/>
          <p:cNvSpPr>
            <a:spLocks noGrp="1"/>
          </p:cNvSpPr>
          <p:nvPr>
            <p:ph sz="half" idx="2"/>
          </p:nvPr>
        </p:nvSpPr>
        <p:spPr>
          <a:xfrm>
            <a:off x="839788" y="2505075"/>
            <a:ext cx="5157787" cy="3684588"/>
          </a:xfrm>
        </p:spPr>
        <p:txBody>
          <a:bodyPr/>
          <a:lstStyle/>
          <a:p>
            <a:pPr lvl="0"/>
            <a:r>
              <a:rPr lang="ro-RO"/>
              <a:t>Editați stilurile de text coordonator</a:t>
            </a:r>
          </a:p>
          <a:p>
            <a:pPr lvl="1"/>
            <a:r>
              <a:rPr lang="ro-RO"/>
              <a:t>Al doilea nivel</a:t>
            </a:r>
          </a:p>
          <a:p>
            <a:pPr lvl="2"/>
            <a:r>
              <a:rPr lang="ro-RO"/>
              <a:t>Al treilea nivel</a:t>
            </a:r>
          </a:p>
          <a:p>
            <a:pPr lvl="3"/>
            <a:r>
              <a:rPr lang="ro-RO"/>
              <a:t>Al patrulea nivel</a:t>
            </a:r>
          </a:p>
          <a:p>
            <a:pPr lvl="4"/>
            <a:r>
              <a:rPr lang="ro-RO"/>
              <a:t>Al cincilea nivel</a:t>
            </a:r>
            <a:endParaRPr lang="en-US"/>
          </a:p>
        </p:txBody>
      </p:sp>
      <p:sp>
        <p:nvSpPr>
          <p:cNvPr id="5" name="Substituent tex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a:t>Editați stilurile de text coordonator</a:t>
            </a:r>
          </a:p>
        </p:txBody>
      </p:sp>
      <p:sp>
        <p:nvSpPr>
          <p:cNvPr id="6" name="Substituent conținut 5"/>
          <p:cNvSpPr>
            <a:spLocks noGrp="1"/>
          </p:cNvSpPr>
          <p:nvPr>
            <p:ph sz="quarter" idx="4"/>
          </p:nvPr>
        </p:nvSpPr>
        <p:spPr>
          <a:xfrm>
            <a:off x="6172200" y="2505075"/>
            <a:ext cx="5183188" cy="3684588"/>
          </a:xfrm>
        </p:spPr>
        <p:txBody>
          <a:bodyPr/>
          <a:lstStyle/>
          <a:p>
            <a:pPr lvl="0"/>
            <a:r>
              <a:rPr lang="ro-RO"/>
              <a:t>Editați stilurile de text coordonator</a:t>
            </a:r>
          </a:p>
          <a:p>
            <a:pPr lvl="1"/>
            <a:r>
              <a:rPr lang="ro-RO"/>
              <a:t>Al doilea nivel</a:t>
            </a:r>
          </a:p>
          <a:p>
            <a:pPr lvl="2"/>
            <a:r>
              <a:rPr lang="ro-RO"/>
              <a:t>Al treilea nivel</a:t>
            </a:r>
          </a:p>
          <a:p>
            <a:pPr lvl="3"/>
            <a:r>
              <a:rPr lang="ro-RO"/>
              <a:t>Al patrulea nivel</a:t>
            </a:r>
          </a:p>
          <a:p>
            <a:pPr lvl="4"/>
            <a:r>
              <a:rPr lang="ro-RO"/>
              <a:t>Al cincilea nivel</a:t>
            </a:r>
            <a:endParaRPr lang="en-US"/>
          </a:p>
        </p:txBody>
      </p:sp>
      <p:sp>
        <p:nvSpPr>
          <p:cNvPr id="7" name="Substituent dată 6"/>
          <p:cNvSpPr>
            <a:spLocks noGrp="1"/>
          </p:cNvSpPr>
          <p:nvPr>
            <p:ph type="dt" sz="half" idx="10"/>
          </p:nvPr>
        </p:nvSpPr>
        <p:spPr/>
        <p:txBody>
          <a:bodyPr/>
          <a:lstStyle/>
          <a:p>
            <a:fld id="{FEE30C66-421A-4547-A96F-EC1948D7E53C}" type="datetimeFigureOut">
              <a:rPr lang="en-US" smtClean="0"/>
              <a:t>11/5/2024</a:t>
            </a:fld>
            <a:endParaRPr lang="en-US"/>
          </a:p>
        </p:txBody>
      </p:sp>
      <p:sp>
        <p:nvSpPr>
          <p:cNvPr id="8" name="Substituent subsol 7"/>
          <p:cNvSpPr>
            <a:spLocks noGrp="1"/>
          </p:cNvSpPr>
          <p:nvPr>
            <p:ph type="ftr" sz="quarter" idx="11"/>
          </p:nvPr>
        </p:nvSpPr>
        <p:spPr/>
        <p:txBody>
          <a:bodyPr/>
          <a:lstStyle/>
          <a:p>
            <a:endParaRPr lang="en-US"/>
          </a:p>
        </p:txBody>
      </p:sp>
      <p:sp>
        <p:nvSpPr>
          <p:cNvPr id="9" name="Substituent număr diapozitiv 8"/>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29369125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Doar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a:t>Clic pentru editare stil titlu</a:t>
            </a:r>
            <a:endParaRPr lang="en-US"/>
          </a:p>
        </p:txBody>
      </p:sp>
      <p:sp>
        <p:nvSpPr>
          <p:cNvPr id="3" name="Substituent dată 2"/>
          <p:cNvSpPr>
            <a:spLocks noGrp="1"/>
          </p:cNvSpPr>
          <p:nvPr>
            <p:ph type="dt" sz="half" idx="10"/>
          </p:nvPr>
        </p:nvSpPr>
        <p:spPr/>
        <p:txBody>
          <a:bodyPr/>
          <a:lstStyle/>
          <a:p>
            <a:fld id="{FEE30C66-421A-4547-A96F-EC1948D7E53C}" type="datetimeFigureOut">
              <a:rPr lang="en-US" smtClean="0"/>
              <a:t>11/5/2024</a:t>
            </a:fld>
            <a:endParaRPr lang="en-US"/>
          </a:p>
        </p:txBody>
      </p:sp>
      <p:sp>
        <p:nvSpPr>
          <p:cNvPr id="4" name="Substituent subsol 3"/>
          <p:cNvSpPr>
            <a:spLocks noGrp="1"/>
          </p:cNvSpPr>
          <p:nvPr>
            <p:ph type="ftr" sz="quarter" idx="11"/>
          </p:nvPr>
        </p:nvSpPr>
        <p:spPr/>
        <p:txBody>
          <a:bodyPr/>
          <a:lstStyle/>
          <a:p>
            <a:endParaRPr lang="en-US"/>
          </a:p>
        </p:txBody>
      </p:sp>
      <p:sp>
        <p:nvSpPr>
          <p:cNvPr id="5" name="Substituent număr diapozitiv 4"/>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5820506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Necompletat">
    <p:spTree>
      <p:nvGrpSpPr>
        <p:cNvPr id="1" name=""/>
        <p:cNvGrpSpPr/>
        <p:nvPr/>
      </p:nvGrpSpPr>
      <p:grpSpPr>
        <a:xfrm>
          <a:off x="0" y="0"/>
          <a:ext cx="0" cy="0"/>
          <a:chOff x="0" y="0"/>
          <a:chExt cx="0" cy="0"/>
        </a:xfrm>
      </p:grpSpPr>
      <p:sp>
        <p:nvSpPr>
          <p:cNvPr id="2" name="Substituent dată 1"/>
          <p:cNvSpPr>
            <a:spLocks noGrp="1"/>
          </p:cNvSpPr>
          <p:nvPr>
            <p:ph type="dt" sz="half" idx="10"/>
          </p:nvPr>
        </p:nvSpPr>
        <p:spPr/>
        <p:txBody>
          <a:bodyPr/>
          <a:lstStyle/>
          <a:p>
            <a:fld id="{FEE30C66-421A-4547-A96F-EC1948D7E53C}" type="datetimeFigureOut">
              <a:rPr lang="en-US" smtClean="0"/>
              <a:t>11/5/2024</a:t>
            </a:fld>
            <a:endParaRPr lang="en-US"/>
          </a:p>
        </p:txBody>
      </p:sp>
      <p:sp>
        <p:nvSpPr>
          <p:cNvPr id="3" name="Substituent subsol 2"/>
          <p:cNvSpPr>
            <a:spLocks noGrp="1"/>
          </p:cNvSpPr>
          <p:nvPr>
            <p:ph type="ftr" sz="quarter" idx="11"/>
          </p:nvPr>
        </p:nvSpPr>
        <p:spPr/>
        <p:txBody>
          <a:bodyPr/>
          <a:lstStyle/>
          <a:p>
            <a:endParaRPr lang="en-US"/>
          </a:p>
        </p:txBody>
      </p:sp>
      <p:sp>
        <p:nvSpPr>
          <p:cNvPr id="4" name="Substituent număr diapozitiv 3"/>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39046251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ținut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839788" y="457200"/>
            <a:ext cx="3932237" cy="1600200"/>
          </a:xfrm>
        </p:spPr>
        <p:txBody>
          <a:bodyPr anchor="b"/>
          <a:lstStyle>
            <a:lvl1pPr>
              <a:defRPr sz="3200"/>
            </a:lvl1pPr>
          </a:lstStyle>
          <a:p>
            <a:r>
              <a:rPr lang="ro-RO"/>
              <a:t>Clic pentru editare stil titlu</a:t>
            </a:r>
            <a:endParaRPr lang="en-US"/>
          </a:p>
        </p:txBody>
      </p:sp>
      <p:sp>
        <p:nvSpPr>
          <p:cNvPr id="3" name="Substituent conținut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o-RO"/>
              <a:t>Editați stilurile de text coordonator</a:t>
            </a:r>
          </a:p>
          <a:p>
            <a:pPr lvl="1"/>
            <a:r>
              <a:rPr lang="ro-RO"/>
              <a:t>Al doilea nivel</a:t>
            </a:r>
          </a:p>
          <a:p>
            <a:pPr lvl="2"/>
            <a:r>
              <a:rPr lang="ro-RO"/>
              <a:t>Al treilea nivel</a:t>
            </a:r>
          </a:p>
          <a:p>
            <a:pPr lvl="3"/>
            <a:r>
              <a:rPr lang="ro-RO"/>
              <a:t>Al patrulea nivel</a:t>
            </a:r>
          </a:p>
          <a:p>
            <a:pPr lvl="4"/>
            <a:r>
              <a:rPr lang="ro-RO"/>
              <a:t>Al cincilea nivel</a:t>
            </a:r>
            <a:endParaRPr lang="en-US"/>
          </a:p>
        </p:txBody>
      </p:sp>
      <p:sp>
        <p:nvSpPr>
          <p:cNvPr id="4" name="Substituent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o-RO"/>
              <a:t>Editați stilurile de text coordonator</a:t>
            </a:r>
          </a:p>
        </p:txBody>
      </p:sp>
      <p:sp>
        <p:nvSpPr>
          <p:cNvPr id="5" name="Substituent dată 4"/>
          <p:cNvSpPr>
            <a:spLocks noGrp="1"/>
          </p:cNvSpPr>
          <p:nvPr>
            <p:ph type="dt" sz="half" idx="10"/>
          </p:nvPr>
        </p:nvSpPr>
        <p:spPr/>
        <p:txBody>
          <a:bodyPr/>
          <a:lstStyle/>
          <a:p>
            <a:fld id="{FEE30C66-421A-4547-A96F-EC1948D7E53C}" type="datetimeFigureOut">
              <a:rPr lang="en-US" smtClean="0"/>
              <a:t>11/5/2024</a:t>
            </a:fld>
            <a:endParaRPr lang="en-US"/>
          </a:p>
        </p:txBody>
      </p:sp>
      <p:sp>
        <p:nvSpPr>
          <p:cNvPr id="6" name="Substituent subsol 5"/>
          <p:cNvSpPr>
            <a:spLocks noGrp="1"/>
          </p:cNvSpPr>
          <p:nvPr>
            <p:ph type="ftr" sz="quarter" idx="11"/>
          </p:nvPr>
        </p:nvSpPr>
        <p:spPr/>
        <p:txBody>
          <a:bodyPr/>
          <a:lstStyle/>
          <a:p>
            <a:endParaRPr lang="en-US"/>
          </a:p>
        </p:txBody>
      </p:sp>
      <p:sp>
        <p:nvSpPr>
          <p:cNvPr id="7" name="Substituent număr diapozitiv 6"/>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289054597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ine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839788" y="457200"/>
            <a:ext cx="3932237" cy="1600200"/>
          </a:xfrm>
        </p:spPr>
        <p:txBody>
          <a:bodyPr anchor="b"/>
          <a:lstStyle>
            <a:lvl1pPr>
              <a:defRPr sz="3200"/>
            </a:lvl1pPr>
          </a:lstStyle>
          <a:p>
            <a:r>
              <a:rPr lang="ro-RO"/>
              <a:t>Clic pentru editare stil titlu</a:t>
            </a:r>
            <a:endParaRPr lang="en-US"/>
          </a:p>
        </p:txBody>
      </p:sp>
      <p:sp>
        <p:nvSpPr>
          <p:cNvPr id="3" name="Substituent imagin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Substituent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o-RO"/>
              <a:t>Editați stilurile de text coordonator</a:t>
            </a:r>
          </a:p>
        </p:txBody>
      </p:sp>
      <p:sp>
        <p:nvSpPr>
          <p:cNvPr id="5" name="Substituent dată 4"/>
          <p:cNvSpPr>
            <a:spLocks noGrp="1"/>
          </p:cNvSpPr>
          <p:nvPr>
            <p:ph type="dt" sz="half" idx="10"/>
          </p:nvPr>
        </p:nvSpPr>
        <p:spPr/>
        <p:txBody>
          <a:bodyPr/>
          <a:lstStyle/>
          <a:p>
            <a:fld id="{FEE30C66-421A-4547-A96F-EC1948D7E53C}" type="datetimeFigureOut">
              <a:rPr lang="en-US" smtClean="0"/>
              <a:t>11/5/2024</a:t>
            </a:fld>
            <a:endParaRPr lang="en-US"/>
          </a:p>
        </p:txBody>
      </p:sp>
      <p:sp>
        <p:nvSpPr>
          <p:cNvPr id="6" name="Substituent subsol 5"/>
          <p:cNvSpPr>
            <a:spLocks noGrp="1"/>
          </p:cNvSpPr>
          <p:nvPr>
            <p:ph type="ftr" sz="quarter" idx="11"/>
          </p:nvPr>
        </p:nvSpPr>
        <p:spPr/>
        <p:txBody>
          <a:bodyPr/>
          <a:lstStyle/>
          <a:p>
            <a:endParaRPr lang="en-US"/>
          </a:p>
        </p:txBody>
      </p:sp>
      <p:sp>
        <p:nvSpPr>
          <p:cNvPr id="7" name="Substituent număr diapozitiv 6"/>
          <p:cNvSpPr>
            <a:spLocks noGrp="1"/>
          </p:cNvSpPr>
          <p:nvPr>
            <p:ph type="sldNum" sz="quarter" idx="12"/>
          </p:nvPr>
        </p:nvSpPr>
        <p:spPr/>
        <p:txBody>
          <a:bodyPr/>
          <a:lstStyle/>
          <a:p>
            <a:fld id="{499B6EAD-81AC-4707-804E-95418F462642}" type="slidenum">
              <a:rPr lang="en-US" smtClean="0"/>
              <a:t>‹#›</a:t>
            </a:fld>
            <a:endParaRPr lang="en-US"/>
          </a:p>
        </p:txBody>
      </p:sp>
    </p:spTree>
    <p:extLst>
      <p:ext uri="{BB962C8B-B14F-4D97-AF65-F5344CB8AC3E}">
        <p14:creationId xmlns:p14="http://schemas.microsoft.com/office/powerpoint/2010/main" val="23029755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ubstituent titlu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o-RO"/>
              <a:t>Clic pentru editare stil titlu</a:t>
            </a:r>
            <a:endParaRPr lang="en-US"/>
          </a:p>
        </p:txBody>
      </p:sp>
      <p:sp>
        <p:nvSpPr>
          <p:cNvPr id="3" name="Substituent tex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o-RO"/>
              <a:t>Editați stilurile de text coordonator</a:t>
            </a:r>
          </a:p>
          <a:p>
            <a:pPr lvl="1"/>
            <a:r>
              <a:rPr lang="ro-RO"/>
              <a:t>Al doilea nivel</a:t>
            </a:r>
          </a:p>
          <a:p>
            <a:pPr lvl="2"/>
            <a:r>
              <a:rPr lang="ro-RO"/>
              <a:t>Al treilea nivel</a:t>
            </a:r>
          </a:p>
          <a:p>
            <a:pPr lvl="3"/>
            <a:r>
              <a:rPr lang="ro-RO"/>
              <a:t>Al patrulea nivel</a:t>
            </a:r>
          </a:p>
          <a:p>
            <a:pPr lvl="4"/>
            <a:r>
              <a:rPr lang="ro-RO"/>
              <a:t>Al cincilea nivel</a:t>
            </a:r>
            <a:endParaRPr lang="en-US"/>
          </a:p>
        </p:txBody>
      </p:sp>
      <p:sp>
        <p:nvSpPr>
          <p:cNvPr id="4" name="Substituent dată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EE30C66-421A-4547-A96F-EC1948D7E53C}" type="datetimeFigureOut">
              <a:rPr lang="en-US" smtClean="0"/>
              <a:t>11/5/2024</a:t>
            </a:fld>
            <a:endParaRPr lang="en-US"/>
          </a:p>
        </p:txBody>
      </p:sp>
      <p:sp>
        <p:nvSpPr>
          <p:cNvPr id="5" name="Substituent subsol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ubstituent număr diapozitiv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99B6EAD-81AC-4707-804E-95418F462642}" type="slidenum">
              <a:rPr lang="en-US" smtClean="0"/>
              <a:t>‹#›</a:t>
            </a:fld>
            <a:endParaRPr lang="en-US"/>
          </a:p>
        </p:txBody>
      </p:sp>
    </p:spTree>
    <p:extLst>
      <p:ext uri="{BB962C8B-B14F-4D97-AF65-F5344CB8AC3E}">
        <p14:creationId xmlns:p14="http://schemas.microsoft.com/office/powerpoint/2010/main" val="18808147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u 1"/>
          <p:cNvSpPr>
            <a:spLocks noGrp="1"/>
          </p:cNvSpPr>
          <p:nvPr>
            <p:ph type="ctrTitle"/>
          </p:nvPr>
        </p:nvSpPr>
        <p:spPr/>
        <p:txBody>
          <a:bodyPr>
            <a:normAutofit fontScale="90000"/>
          </a:bodyPr>
          <a:lstStyle/>
          <a:p>
            <a:r>
              <a:rPr lang="en-US" b="1" dirty="0">
                <a:solidFill>
                  <a:srgbClr val="FF0000"/>
                </a:solidFill>
              </a:rPr>
              <a:t>ACTIVITATEA COMISIEI SCMI</a:t>
            </a:r>
            <a:br>
              <a:rPr lang="en-US" b="1" dirty="0">
                <a:solidFill>
                  <a:srgbClr val="FF0000"/>
                </a:solidFill>
              </a:rPr>
            </a:br>
            <a:r>
              <a:rPr lang="en-US" b="1" dirty="0" err="1">
                <a:solidFill>
                  <a:srgbClr val="FF0000"/>
                </a:solidFill>
              </a:rPr>
              <a:t>Sistemul</a:t>
            </a:r>
            <a:r>
              <a:rPr lang="en-US" b="1" dirty="0">
                <a:solidFill>
                  <a:srgbClr val="FF0000"/>
                </a:solidFill>
              </a:rPr>
              <a:t> de control managerial intern</a:t>
            </a:r>
          </a:p>
        </p:txBody>
      </p:sp>
      <p:sp>
        <p:nvSpPr>
          <p:cNvPr id="3" name="Subtitlu 2"/>
          <p:cNvSpPr>
            <a:spLocks noGrp="1"/>
          </p:cNvSpPr>
          <p:nvPr>
            <p:ph type="subTitle" idx="1"/>
          </p:nvPr>
        </p:nvSpPr>
        <p:spPr/>
        <p:txBody>
          <a:bodyPr/>
          <a:lstStyle/>
          <a:p>
            <a:endParaRPr lang="ro-RO" dirty="0"/>
          </a:p>
          <a:p>
            <a:r>
              <a:rPr lang="en-US" sz="4000" b="1" dirty="0">
                <a:solidFill>
                  <a:srgbClr val="FF0000"/>
                </a:solidFill>
              </a:rPr>
              <a:t>An </a:t>
            </a:r>
            <a:r>
              <a:rPr lang="ro-RO" sz="4000" b="1" dirty="0">
                <a:solidFill>
                  <a:srgbClr val="FF0000"/>
                </a:solidFill>
              </a:rPr>
              <a:t>ș</a:t>
            </a:r>
            <a:r>
              <a:rPr lang="en-US" sz="4000" b="1" dirty="0" err="1">
                <a:solidFill>
                  <a:srgbClr val="FF0000"/>
                </a:solidFill>
              </a:rPr>
              <a:t>colar</a:t>
            </a:r>
            <a:r>
              <a:rPr lang="en-US" sz="4000" b="1" dirty="0">
                <a:solidFill>
                  <a:srgbClr val="FF0000"/>
                </a:solidFill>
              </a:rPr>
              <a:t> 202</a:t>
            </a:r>
            <a:r>
              <a:rPr lang="ro-RO" sz="4000" b="1" dirty="0">
                <a:solidFill>
                  <a:srgbClr val="FF0000"/>
                </a:solidFill>
              </a:rPr>
              <a:t>4</a:t>
            </a:r>
            <a:r>
              <a:rPr lang="en-US" sz="4000" b="1" dirty="0">
                <a:solidFill>
                  <a:srgbClr val="FF0000"/>
                </a:solidFill>
              </a:rPr>
              <a:t>-202</a:t>
            </a:r>
            <a:r>
              <a:rPr lang="ro-RO" sz="4000" b="1" dirty="0">
                <a:solidFill>
                  <a:srgbClr val="FF0000"/>
                </a:solidFill>
              </a:rPr>
              <a:t>5</a:t>
            </a:r>
            <a:endParaRPr lang="en-US" sz="4000" b="1" dirty="0">
              <a:solidFill>
                <a:srgbClr val="FF0000"/>
              </a:solidFill>
            </a:endParaRPr>
          </a:p>
        </p:txBody>
      </p:sp>
    </p:spTree>
    <p:extLst>
      <p:ext uri="{BB962C8B-B14F-4D97-AF65-F5344CB8AC3E}">
        <p14:creationId xmlns:p14="http://schemas.microsoft.com/office/powerpoint/2010/main" val="1010862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pPr algn="ctr"/>
            <a:r>
              <a:rPr lang="ro-RO" dirty="0">
                <a:solidFill>
                  <a:srgbClr val="FF0000"/>
                </a:solidFill>
              </a:rPr>
              <a:t>Baza legislativă</a:t>
            </a:r>
            <a:endParaRPr lang="en-US" dirty="0">
              <a:solidFill>
                <a:srgbClr val="FF0000"/>
              </a:solidFill>
            </a:endParaRPr>
          </a:p>
        </p:txBody>
      </p:sp>
      <p:sp>
        <p:nvSpPr>
          <p:cNvPr id="3" name="Substituent conținut 2"/>
          <p:cNvSpPr>
            <a:spLocks noGrp="1"/>
          </p:cNvSpPr>
          <p:nvPr>
            <p:ph sz="half" idx="1"/>
          </p:nvPr>
        </p:nvSpPr>
        <p:spPr/>
        <p:txBody>
          <a:bodyPr>
            <a:normAutofit fontScale="77500" lnSpcReduction="20000"/>
          </a:bodyPr>
          <a:lstStyle/>
          <a:p>
            <a:r>
              <a:rPr lang="ro-RO" dirty="0"/>
              <a:t>ROFUIP </a:t>
            </a:r>
            <a:r>
              <a:rPr lang="ro-RO" b="1" dirty="0"/>
              <a:t>nou</a:t>
            </a:r>
            <a:r>
              <a:rPr lang="ro-RO" dirty="0"/>
              <a:t>, aprobat prin OME nr. 5726 din 06.08.2024:</a:t>
            </a:r>
          </a:p>
          <a:p>
            <a:r>
              <a:rPr lang="ro-RO" dirty="0"/>
              <a:t>Art.71 (2/d) comisia pentru controlul managerial intern – comisie cu caracter permanent</a:t>
            </a:r>
          </a:p>
          <a:p>
            <a:r>
              <a:rPr lang="ro-RO" dirty="0"/>
              <a:t>(3)desfășoară activitatea pe tot </a:t>
            </a:r>
            <a:r>
              <a:rPr lang="ro-RO" u="sng" dirty="0"/>
              <a:t>parcursul anului școlar </a:t>
            </a:r>
          </a:p>
          <a:p>
            <a:r>
              <a:rPr lang="ro-RO" dirty="0"/>
              <a:t>Art.72 (1) – funcționarea comisiei SCMI se face pe baza de decizie a directorului – (2) pe baza actelor normative/ ROFUIP – (3) conform procedurilor elaborate în raport cu nevoile școlii.</a:t>
            </a:r>
            <a:endParaRPr lang="en-US" dirty="0"/>
          </a:p>
        </p:txBody>
      </p:sp>
      <p:sp>
        <p:nvSpPr>
          <p:cNvPr id="4" name="Substituent conținut 3"/>
          <p:cNvSpPr>
            <a:spLocks noGrp="1"/>
          </p:cNvSpPr>
          <p:nvPr>
            <p:ph sz="half" idx="2"/>
          </p:nvPr>
        </p:nvSpPr>
        <p:spPr/>
        <p:txBody>
          <a:bodyPr>
            <a:normAutofit fontScale="77500" lnSpcReduction="20000"/>
          </a:bodyPr>
          <a:lstStyle/>
          <a:p>
            <a:r>
              <a:rPr lang="ro-RO" dirty="0"/>
              <a:t>ROFUIP </a:t>
            </a:r>
            <a:r>
              <a:rPr lang="ro-RO" b="1" dirty="0"/>
              <a:t>nou</a:t>
            </a:r>
            <a:r>
              <a:rPr lang="ro-RO" dirty="0"/>
              <a:t>, aprobat prin OME nr.5726 din 06.08.2024:</a:t>
            </a:r>
          </a:p>
          <a:p>
            <a:endParaRPr lang="ro-RO" dirty="0"/>
          </a:p>
          <a:p>
            <a:r>
              <a:rPr lang="ro-RO" dirty="0"/>
              <a:t>Art.33 (1/c) – programul SCMI – document de prognoză al unității școlare</a:t>
            </a:r>
          </a:p>
          <a:p>
            <a:r>
              <a:rPr lang="ro-RO" dirty="0"/>
              <a:t>Art.33 (3) – se transmite, în format electronic, către asociația de părinți!</a:t>
            </a:r>
          </a:p>
          <a:p>
            <a:r>
              <a:rPr lang="ro-RO" dirty="0"/>
              <a:t>Art. 36 – directorul:</a:t>
            </a:r>
          </a:p>
          <a:p>
            <a:pPr>
              <a:buFontTx/>
              <a:buChar char="-"/>
            </a:pPr>
            <a:r>
              <a:rPr lang="ro-RO" dirty="0"/>
              <a:t>Elaborarea Planului de dezvoltare a SCMI</a:t>
            </a:r>
          </a:p>
          <a:p>
            <a:pPr>
              <a:buFontTx/>
              <a:buChar char="-"/>
            </a:pPr>
            <a:r>
              <a:rPr lang="ro-RO" dirty="0"/>
              <a:t>Planul de dezvoltare SCMI cuprinde: obiective, acțiuni, responsabilități, termene, etc.  </a:t>
            </a:r>
            <a:endParaRPr lang="en-US" dirty="0"/>
          </a:p>
        </p:txBody>
      </p:sp>
    </p:spTree>
    <p:extLst>
      <p:ext uri="{BB962C8B-B14F-4D97-AF65-F5344CB8AC3E}">
        <p14:creationId xmlns:p14="http://schemas.microsoft.com/office/powerpoint/2010/main" val="14296435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pPr algn="ctr"/>
            <a:r>
              <a:rPr lang="ro-RO" dirty="0"/>
              <a:t>Baza legislativă specifică</a:t>
            </a:r>
            <a:endParaRPr lang="en-US" dirty="0"/>
          </a:p>
        </p:txBody>
      </p:sp>
      <p:sp>
        <p:nvSpPr>
          <p:cNvPr id="3" name="Substituent conținut 2"/>
          <p:cNvSpPr>
            <a:spLocks noGrp="1"/>
          </p:cNvSpPr>
          <p:nvPr>
            <p:ph idx="1"/>
          </p:nvPr>
        </p:nvSpPr>
        <p:spPr/>
        <p:txBody>
          <a:bodyPr>
            <a:normAutofit/>
          </a:bodyPr>
          <a:lstStyle/>
          <a:p>
            <a:r>
              <a:rPr lang="ro-RO" sz="4000" dirty="0"/>
              <a:t>Ordinul Secretariatului General al Guvernului nr. 600/2018 privind aprobarea Codului controlului managerial al entităților publice</a:t>
            </a:r>
          </a:p>
          <a:p>
            <a:r>
              <a:rPr lang="ro-RO" sz="4000" dirty="0"/>
              <a:t>SCMI – sistem de control managerial intern / SCIM</a:t>
            </a:r>
          </a:p>
        </p:txBody>
      </p:sp>
    </p:spTree>
    <p:extLst>
      <p:ext uri="{BB962C8B-B14F-4D97-AF65-F5344CB8AC3E}">
        <p14:creationId xmlns:p14="http://schemas.microsoft.com/office/powerpoint/2010/main" val="15084145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28800" y="7495"/>
            <a:ext cx="8686800" cy="838200"/>
          </a:xfrm>
        </p:spPr>
        <p:txBody>
          <a:bodyPr>
            <a:noAutofit/>
          </a:bodyPr>
          <a:lstStyle/>
          <a:p>
            <a:pPr algn="ctr"/>
            <a:br>
              <a:rPr lang="ro-RO" dirty="0"/>
            </a:br>
            <a:endParaRPr lang="ro-RO" dirty="0">
              <a:solidFill>
                <a:srgbClr val="FF0000"/>
              </a:solidFill>
            </a:endParaRPr>
          </a:p>
        </p:txBody>
      </p:sp>
      <p:sp>
        <p:nvSpPr>
          <p:cNvPr id="3" name="Content Placeholder 2"/>
          <p:cNvSpPr>
            <a:spLocks noGrp="1"/>
          </p:cNvSpPr>
          <p:nvPr>
            <p:ph idx="1"/>
          </p:nvPr>
        </p:nvSpPr>
        <p:spPr>
          <a:xfrm>
            <a:off x="1026695" y="1295400"/>
            <a:ext cx="10282989" cy="5105400"/>
          </a:xfrm>
        </p:spPr>
        <p:txBody>
          <a:bodyPr>
            <a:normAutofit fontScale="92500" lnSpcReduction="10000"/>
          </a:bodyPr>
          <a:lstStyle/>
          <a:p>
            <a:pPr algn="just"/>
            <a:r>
              <a:rPr lang="ro-RO" sz="3600" b="1" u="sng" dirty="0">
                <a:solidFill>
                  <a:srgbClr val="FF0000"/>
                </a:solidFill>
                <a:latin typeface="Times New Roman" panose="02020603050405020304" pitchFamily="18" charset="0"/>
                <a:cs typeface="Times New Roman" panose="02020603050405020304" pitchFamily="18" charset="0"/>
              </a:rPr>
              <a:t>Comisia de monitorizare (art.3. (1), (2) din OSGG 600/2018:</a:t>
            </a:r>
          </a:p>
          <a:p>
            <a:pPr algn="just"/>
            <a:r>
              <a:rPr lang="ro-RO" sz="3600" b="1" dirty="0">
                <a:solidFill>
                  <a:srgbClr val="FF0000"/>
                </a:solidFill>
                <a:latin typeface="Times New Roman" panose="02020603050405020304" pitchFamily="18" charset="0"/>
                <a:cs typeface="Times New Roman" panose="02020603050405020304" pitchFamily="18" charset="0"/>
              </a:rPr>
              <a:t> </a:t>
            </a:r>
            <a:r>
              <a:rPr lang="ro-RO" sz="3600" b="1" dirty="0">
                <a:latin typeface="Times New Roman" panose="02020603050405020304" pitchFamily="18" charset="0"/>
                <a:cs typeface="Times New Roman" panose="02020603050405020304" pitchFamily="18" charset="0"/>
              </a:rPr>
              <a:t>conducătorii de compartimente din primul nivel de conducere din structura organizatorică,</a:t>
            </a:r>
          </a:p>
          <a:p>
            <a:pPr algn="just"/>
            <a:r>
              <a:rPr lang="ro-RO" sz="3600" b="1" dirty="0">
                <a:latin typeface="Times New Roman" panose="02020603050405020304" pitchFamily="18" charset="0"/>
                <a:cs typeface="Times New Roman" panose="02020603050405020304" pitchFamily="18" charset="0"/>
              </a:rPr>
              <a:t> se actualizează ori de câte ori este cazul,</a:t>
            </a:r>
          </a:p>
          <a:p>
            <a:pPr algn="just"/>
            <a:r>
              <a:rPr lang="ro-RO" sz="3600" b="1" dirty="0">
                <a:latin typeface="Times New Roman" panose="02020603050405020304" pitchFamily="18" charset="0"/>
                <a:cs typeface="Times New Roman" panose="02020603050405020304" pitchFamily="18" charset="0"/>
              </a:rPr>
              <a:t>este coordonată de către un </a:t>
            </a:r>
            <a:r>
              <a:rPr lang="ro-RO" sz="3900" b="1" dirty="0">
                <a:latin typeface="Times New Roman" panose="02020603050405020304" pitchFamily="18" charset="0"/>
                <a:cs typeface="Times New Roman" panose="02020603050405020304" pitchFamily="18" charset="0"/>
              </a:rPr>
              <a:t>președinte</a:t>
            </a:r>
            <a:r>
              <a:rPr lang="ro-RO" sz="3600" b="1" dirty="0">
                <a:latin typeface="Times New Roman" panose="02020603050405020304" pitchFamily="18" charset="0"/>
                <a:cs typeface="Times New Roman" panose="02020603050405020304" pitchFamily="18" charset="0"/>
              </a:rPr>
              <a:t>, </a:t>
            </a:r>
            <a:r>
              <a:rPr lang="ro-RO" sz="3600" b="1" i="1" dirty="0">
                <a:latin typeface="Times New Roman" panose="02020603050405020304" pitchFamily="18" charset="0"/>
                <a:cs typeface="Times New Roman" panose="02020603050405020304" pitchFamily="18" charset="0"/>
              </a:rPr>
              <a:t>persoană care deține funcție de conducere</a:t>
            </a:r>
            <a:r>
              <a:rPr lang="ro-RO" sz="3600" b="1" dirty="0">
                <a:latin typeface="Times New Roman" panose="02020603050405020304" pitchFamily="18" charset="0"/>
                <a:cs typeface="Times New Roman" panose="02020603050405020304" pitchFamily="18" charset="0"/>
              </a:rPr>
              <a:t>.</a:t>
            </a:r>
          </a:p>
          <a:p>
            <a:pPr algn="just"/>
            <a:endParaRPr lang="ro-RO" sz="3600" b="1" dirty="0">
              <a:latin typeface="Times New Roman" panose="02020603050405020304" pitchFamily="18" charset="0"/>
              <a:cs typeface="Times New Roman" panose="02020603050405020304" pitchFamily="18" charset="0"/>
            </a:endParaRPr>
          </a:p>
          <a:p>
            <a:pPr algn="just"/>
            <a:r>
              <a:rPr lang="ro-RO" sz="3600" b="1" u="sng" dirty="0">
                <a:solidFill>
                  <a:srgbClr val="FF0000"/>
                </a:solidFill>
                <a:latin typeface="Times New Roman" panose="02020603050405020304" pitchFamily="18" charset="0"/>
                <a:cs typeface="Times New Roman" panose="02020603050405020304" pitchFamily="18" charset="0"/>
              </a:rPr>
              <a:t>Secretarul</a:t>
            </a:r>
            <a:r>
              <a:rPr lang="ro-RO" sz="3600" b="1" dirty="0">
                <a:latin typeface="Times New Roman" panose="02020603050405020304" pitchFamily="18" charset="0"/>
                <a:cs typeface="Times New Roman" panose="02020603050405020304" pitchFamily="18" charset="0"/>
              </a:rPr>
              <a:t> comisiei și înlocuitorul acestuia sunt desemnați de către președinte.</a:t>
            </a:r>
          </a:p>
          <a:p>
            <a:endParaRPr lang="ro-RO" b="1" dirty="0"/>
          </a:p>
        </p:txBody>
      </p:sp>
      <p:sp>
        <p:nvSpPr>
          <p:cNvPr id="4" name="Rectangle 3"/>
          <p:cNvSpPr/>
          <p:nvPr/>
        </p:nvSpPr>
        <p:spPr>
          <a:xfrm>
            <a:off x="2102349" y="59244"/>
            <a:ext cx="7987315" cy="1015663"/>
          </a:xfrm>
          <a:prstGeom prst="rect">
            <a:avLst/>
          </a:prstGeom>
          <a:noFill/>
        </p:spPr>
        <p:txBody>
          <a:bodyPr wrap="none" lIns="91440" tIns="45720" rIns="91440" bIns="45720">
            <a:spAutoFit/>
          </a:bodyPr>
          <a:lstStyle/>
          <a:p>
            <a:pPr algn="ctr"/>
            <a:r>
              <a:rPr lang="ro-RO" sz="6000" b="1"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Times New Roman" panose="02020603050405020304" pitchFamily="18" charset="0"/>
                <a:cs typeface="Times New Roman" panose="02020603050405020304" pitchFamily="18" charset="0"/>
              </a:rPr>
              <a:t>COMPONENȚA </a:t>
            </a:r>
            <a:r>
              <a:rPr lang="ro-RO" sz="6000" b="1" dirty="0">
                <a:ln w="10541" cmpd="sng">
                  <a:solidFill>
                    <a:schemeClr val="accent1">
                      <a:shade val="88000"/>
                      <a:satMod val="110000"/>
                    </a:schemeClr>
                  </a:solidFill>
                  <a:prstDash val="solid"/>
                </a:ln>
                <a:solidFill>
                  <a:srgbClr val="FF0000"/>
                </a:solidFill>
                <a:latin typeface="Times New Roman" panose="02020603050405020304" pitchFamily="18" charset="0"/>
                <a:cs typeface="Times New Roman" panose="02020603050405020304" pitchFamily="18" charset="0"/>
              </a:rPr>
              <a:t>SCMI</a:t>
            </a:r>
            <a:endParaRPr lang="en-US" sz="6000" b="1" dirty="0">
              <a:ln w="10541" cmpd="sng">
                <a:solidFill>
                  <a:schemeClr val="accent1">
                    <a:shade val="88000"/>
                    <a:satMod val="110000"/>
                  </a:schemeClr>
                </a:solidFill>
                <a:prstDash val="solid"/>
              </a:ln>
              <a:solidFill>
                <a:srgbClr val="FF0000"/>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187691434"/>
      </p:ext>
    </p:extLst>
  </p:cSld>
  <p:clrMapOvr>
    <a:masterClrMapping/>
  </p:clrMapOvr>
  <mc:AlternateContent xmlns:mc="http://schemas.openxmlformats.org/markup-compatibility/2006" xmlns:p14="http://schemas.microsoft.com/office/powerpoint/2010/main">
    <mc:Choice Requires="p14">
      <p:transition spd="slow" p14:dur="1600">
        <p14:prism isContent="1" isInverted="1"/>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0" indent="0" algn="just">
              <a:buNone/>
            </a:pPr>
            <a:r>
              <a:rPr lang="ro-RO" sz="3600" b="1" u="sng" dirty="0">
                <a:solidFill>
                  <a:srgbClr val="FF0000"/>
                </a:solidFill>
                <a:latin typeface="Times New Roman" panose="02020603050405020304" pitchFamily="18" charset="0"/>
                <a:cs typeface="Times New Roman" panose="02020603050405020304" pitchFamily="18" charset="0"/>
              </a:rPr>
              <a:t>Echipa de gestionare a riscurilor cuprinde:</a:t>
            </a:r>
          </a:p>
          <a:p>
            <a:pPr algn="just"/>
            <a:r>
              <a:rPr lang="ro-RO" sz="3600" b="1" dirty="0">
                <a:latin typeface="Times New Roman" panose="02020603050405020304" pitchFamily="18" charset="0"/>
                <a:cs typeface="Times New Roman" panose="02020603050405020304" pitchFamily="18" charset="0"/>
              </a:rPr>
              <a:t> conducătorii de compartimente sau înlocuitorii acestora, din structura organizatorică, se actualizează ori de câte ori este cazul și este coordonată de către președinte, persoană care deține funcție de conducere și este diferită de persoana care coordonează </a:t>
            </a:r>
            <a:r>
              <a:rPr lang="ro-RO" sz="3600" b="1" u="sng" dirty="0">
                <a:solidFill>
                  <a:srgbClr val="FF0000"/>
                </a:solidFill>
                <a:latin typeface="Times New Roman" panose="02020603050405020304" pitchFamily="18" charset="0"/>
                <a:cs typeface="Times New Roman" panose="02020603050405020304" pitchFamily="18" charset="0"/>
              </a:rPr>
              <a:t>Comisia de monitorizare</a:t>
            </a:r>
            <a:r>
              <a:rPr lang="ro-RO" sz="3600" b="1" dirty="0">
                <a:solidFill>
                  <a:srgbClr val="FF0000"/>
                </a:solidFill>
                <a:latin typeface="Times New Roman" panose="02020603050405020304" pitchFamily="18" charset="0"/>
                <a:cs typeface="Times New Roman" panose="02020603050405020304" pitchFamily="18" charset="0"/>
              </a:rPr>
              <a:t>.</a:t>
            </a:r>
          </a:p>
        </p:txBody>
      </p:sp>
      <p:sp>
        <p:nvSpPr>
          <p:cNvPr id="4" name="Rectangle 3"/>
          <p:cNvSpPr/>
          <p:nvPr/>
        </p:nvSpPr>
        <p:spPr>
          <a:xfrm>
            <a:off x="2256380" y="44254"/>
            <a:ext cx="7644272" cy="1015663"/>
          </a:xfrm>
          <a:prstGeom prst="rect">
            <a:avLst/>
          </a:prstGeom>
          <a:noFill/>
        </p:spPr>
        <p:txBody>
          <a:bodyPr wrap="none" lIns="91440" tIns="45720" rIns="91440" bIns="45720">
            <a:spAutoFit/>
          </a:bodyPr>
          <a:lstStyle/>
          <a:p>
            <a:pPr algn="ctr"/>
            <a:r>
              <a:rPr lang="ro-RO" sz="6000" b="1"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Times New Roman" panose="02020603050405020304" pitchFamily="18" charset="0"/>
                <a:cs typeface="Times New Roman" panose="02020603050405020304" pitchFamily="18" charset="0"/>
              </a:rPr>
              <a:t>COMPONENȚA </a:t>
            </a:r>
            <a:r>
              <a:rPr lang="ro-RO" sz="6000" b="1" dirty="0">
                <a:ln w="10541" cmpd="sng">
                  <a:solidFill>
                    <a:schemeClr val="accent1">
                      <a:shade val="88000"/>
                      <a:satMod val="110000"/>
                    </a:schemeClr>
                  </a:solidFill>
                  <a:prstDash val="solid"/>
                </a:ln>
                <a:solidFill>
                  <a:srgbClr val="FF0000"/>
                </a:solidFill>
                <a:latin typeface="Times New Roman" panose="02020603050405020304" pitchFamily="18" charset="0"/>
                <a:cs typeface="Times New Roman" panose="02020603050405020304" pitchFamily="18" charset="0"/>
              </a:rPr>
              <a:t>EGR</a:t>
            </a:r>
            <a:endParaRPr lang="en-US" sz="6000" b="1" dirty="0">
              <a:ln w="10541" cmpd="sng">
                <a:solidFill>
                  <a:schemeClr val="accent1">
                    <a:shade val="88000"/>
                    <a:satMod val="110000"/>
                  </a:schemeClr>
                </a:solidFill>
                <a:prstDash val="solid"/>
              </a:ln>
              <a:solidFill>
                <a:srgbClr val="FF0000"/>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413680082"/>
      </p:ext>
    </p:extLst>
  </p:cSld>
  <p:clrMapOvr>
    <a:masterClrMapping/>
  </p:clrMapOvr>
  <mc:AlternateContent xmlns:mc="http://schemas.openxmlformats.org/markup-compatibility/2006" xmlns:p14="http://schemas.microsoft.com/office/powerpoint/2010/main">
    <mc:Choice Requires="p14">
      <p:transition spd="slow" p14:dur="1600">
        <p14:prism isContent="1" isInverted="1"/>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pPr algn="ctr"/>
            <a:r>
              <a:rPr lang="ro-RO" b="1" dirty="0"/>
              <a:t>DOCUMENTE SPECIFICE</a:t>
            </a:r>
            <a:br>
              <a:rPr lang="ro-RO" b="1" dirty="0"/>
            </a:br>
            <a:r>
              <a:rPr lang="ro-RO" b="1" dirty="0"/>
              <a:t>(din OSGG 600/2018)</a:t>
            </a:r>
            <a:endParaRPr lang="en-US" b="1" dirty="0"/>
          </a:p>
        </p:txBody>
      </p:sp>
      <p:sp>
        <p:nvSpPr>
          <p:cNvPr id="3" name="Substituent conținut 2"/>
          <p:cNvSpPr>
            <a:spLocks noGrp="1"/>
          </p:cNvSpPr>
          <p:nvPr>
            <p:ph idx="1"/>
          </p:nvPr>
        </p:nvSpPr>
        <p:spPr>
          <a:xfrm>
            <a:off x="838199" y="1825625"/>
            <a:ext cx="10856495" cy="4351338"/>
          </a:xfrm>
        </p:spPr>
        <p:txBody>
          <a:bodyPr/>
          <a:lstStyle/>
          <a:p>
            <a:r>
              <a:rPr lang="ro-RO" dirty="0">
                <a:solidFill>
                  <a:srgbClr val="FF0000"/>
                </a:solidFill>
              </a:rPr>
              <a:t>Art.4</a:t>
            </a:r>
            <a:r>
              <a:rPr lang="ro-RO" dirty="0"/>
              <a:t>. Planul de dezvoltare a sistemului de control intern managerial – </a:t>
            </a:r>
            <a:r>
              <a:rPr lang="ro-RO" b="1" i="1" dirty="0"/>
              <a:t>Plan de dezvoltare </a:t>
            </a:r>
          </a:p>
          <a:p>
            <a:r>
              <a:rPr lang="ro-RO" b="1" i="1" dirty="0"/>
              <a:t>Registrul de riscuri: </a:t>
            </a:r>
            <a:r>
              <a:rPr lang="ro-RO" b="1" dirty="0"/>
              <a:t>profilul de risc</a:t>
            </a:r>
            <a:r>
              <a:rPr lang="ro-RO" dirty="0"/>
              <a:t>, limita de toleranță la risc – anual Art. 5 (4), avizate în ședințele comisiei, aprobate de conducătorul unității!</a:t>
            </a:r>
          </a:p>
          <a:p>
            <a:r>
              <a:rPr lang="ro-RO" i="1" dirty="0"/>
              <a:t>Riscurile se analizează periodic</a:t>
            </a:r>
          </a:p>
          <a:p>
            <a:r>
              <a:rPr lang="ro-RO" dirty="0"/>
              <a:t>Art. 5 (7) Se identifică </a:t>
            </a:r>
            <a:r>
              <a:rPr lang="ro-RO" b="1" i="1" dirty="0"/>
              <a:t>măsuri de control </a:t>
            </a:r>
            <a:r>
              <a:rPr lang="ro-RO" dirty="0"/>
              <a:t>pentru riscurile semnificative și se elaborează </a:t>
            </a:r>
            <a:r>
              <a:rPr lang="ro-RO" b="1" i="1" dirty="0"/>
              <a:t>Plan de implementare a măsurilor de control </a:t>
            </a:r>
            <a:r>
              <a:rPr lang="ro-RO" dirty="0"/>
              <a:t>pentru riscurilor semnificative la nivelul unității școlare – analizat de comisie, aprobat de conducătorul unității</a:t>
            </a:r>
            <a:endParaRPr lang="en-US" i="1" dirty="0"/>
          </a:p>
          <a:p>
            <a:endParaRPr lang="en-US" dirty="0"/>
          </a:p>
        </p:txBody>
      </p:sp>
    </p:spTree>
    <p:extLst>
      <p:ext uri="{BB962C8B-B14F-4D97-AF65-F5344CB8AC3E}">
        <p14:creationId xmlns:p14="http://schemas.microsoft.com/office/powerpoint/2010/main" val="251479265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pPr algn="ctr"/>
            <a:r>
              <a:rPr lang="ro-RO" b="1" dirty="0"/>
              <a:t>DOCUMENTE  SPECIFICE</a:t>
            </a:r>
            <a:endParaRPr lang="en-US" b="1" dirty="0"/>
          </a:p>
        </p:txBody>
      </p:sp>
      <p:sp>
        <p:nvSpPr>
          <p:cNvPr id="3" name="Substituent conținut 2"/>
          <p:cNvSpPr>
            <a:spLocks noGrp="1"/>
          </p:cNvSpPr>
          <p:nvPr>
            <p:ph idx="1"/>
          </p:nvPr>
        </p:nvSpPr>
        <p:spPr>
          <a:xfrm>
            <a:off x="838200" y="1507958"/>
            <a:ext cx="10680032" cy="4780547"/>
          </a:xfrm>
        </p:spPr>
        <p:txBody>
          <a:bodyPr>
            <a:normAutofit lnSpcReduction="10000"/>
          </a:bodyPr>
          <a:lstStyle/>
          <a:p>
            <a:r>
              <a:rPr lang="ro-RO" b="1" dirty="0"/>
              <a:t>Art.6 PROCEDURĂ DOCUMENTĂ </a:t>
            </a:r>
            <a:r>
              <a:rPr lang="ro-RO" dirty="0"/>
              <a:t>semnată de:</a:t>
            </a:r>
          </a:p>
          <a:p>
            <a:r>
              <a:rPr lang="ro-RO" dirty="0"/>
              <a:t>(4) – la întocmire - responsabilul de activitatea procedurală</a:t>
            </a:r>
          </a:p>
          <a:p>
            <a:pPr marL="0" indent="0">
              <a:buNone/>
            </a:pPr>
            <a:r>
              <a:rPr lang="ro-RO" dirty="0"/>
              <a:t>        - la verificare  - conducătorul compartimentului</a:t>
            </a:r>
          </a:p>
          <a:p>
            <a:pPr marL="0" indent="0">
              <a:buNone/>
            </a:pPr>
            <a:r>
              <a:rPr lang="ro-RO" dirty="0"/>
              <a:t>        - la avizare – președintele comisie SCMI </a:t>
            </a:r>
          </a:p>
          <a:p>
            <a:pPr marL="0" indent="0">
              <a:buNone/>
            </a:pPr>
            <a:r>
              <a:rPr lang="ro-RO" dirty="0"/>
              <a:t>        - la aprobare – conducătorul unității  (sau, după caz, conform procedurii proprii stabilite la nivelul instituției)</a:t>
            </a:r>
          </a:p>
          <a:p>
            <a:r>
              <a:rPr lang="ro-RO" dirty="0"/>
              <a:t>(3) Secretariatul comisiei verifică structura minimală a procedurii</a:t>
            </a:r>
          </a:p>
          <a:p>
            <a:r>
              <a:rPr lang="ro-RO" dirty="0"/>
              <a:t>Art.8. Situații centralizatoare anuale privind stadiul implementării și dezvoltării SCMI – se transmit până la data de 20 februarie a anului următor!</a:t>
            </a:r>
          </a:p>
          <a:p>
            <a:r>
              <a:rPr lang="ro-RO" dirty="0"/>
              <a:t>Raportul anual SCMI – termen: 31 decembrie </a:t>
            </a:r>
            <a:endParaRPr lang="en-US" dirty="0"/>
          </a:p>
        </p:txBody>
      </p:sp>
    </p:spTree>
    <p:extLst>
      <p:ext uri="{BB962C8B-B14F-4D97-AF65-F5344CB8AC3E}">
        <p14:creationId xmlns:p14="http://schemas.microsoft.com/office/powerpoint/2010/main" val="160082913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u 1"/>
          <p:cNvSpPr>
            <a:spLocks noGrp="1"/>
          </p:cNvSpPr>
          <p:nvPr>
            <p:ph type="title"/>
          </p:nvPr>
        </p:nvSpPr>
        <p:spPr>
          <a:xfrm>
            <a:off x="838200" y="365126"/>
            <a:ext cx="10515600" cy="998454"/>
          </a:xfrm>
        </p:spPr>
        <p:txBody>
          <a:bodyPr/>
          <a:lstStyle/>
          <a:p>
            <a:pPr algn="ctr"/>
            <a:r>
              <a:rPr lang="ro-RO" b="1" dirty="0"/>
              <a:t>DOCUMENTE SPECIFICE</a:t>
            </a:r>
            <a:endParaRPr lang="en-US" b="1" dirty="0"/>
          </a:p>
        </p:txBody>
      </p:sp>
      <p:sp>
        <p:nvSpPr>
          <p:cNvPr id="3" name="Substituent conținut 2"/>
          <p:cNvSpPr>
            <a:spLocks noGrp="1"/>
          </p:cNvSpPr>
          <p:nvPr>
            <p:ph idx="1"/>
          </p:nvPr>
        </p:nvSpPr>
        <p:spPr>
          <a:xfrm>
            <a:off x="838199" y="1363580"/>
            <a:ext cx="10952747" cy="4813383"/>
          </a:xfrm>
        </p:spPr>
        <p:style>
          <a:lnRef idx="1">
            <a:schemeClr val="accent1"/>
          </a:lnRef>
          <a:fillRef idx="2">
            <a:schemeClr val="accent1"/>
          </a:fillRef>
          <a:effectRef idx="1">
            <a:schemeClr val="accent1"/>
          </a:effectRef>
          <a:fontRef idx="minor">
            <a:schemeClr val="dk1"/>
          </a:fontRef>
        </p:style>
        <p:txBody>
          <a:bodyPr>
            <a:normAutofit fontScale="92500" lnSpcReduction="20000"/>
          </a:bodyPr>
          <a:lstStyle/>
          <a:p>
            <a:r>
              <a:rPr lang="ro-RO" sz="3000" dirty="0"/>
              <a:t>Anexa nr.2 OSGG nr.600/2018</a:t>
            </a:r>
          </a:p>
          <a:p>
            <a:r>
              <a:rPr lang="ro-RO" sz="3000" dirty="0"/>
              <a:t>Structura (minimală) unei proceduri documentate</a:t>
            </a:r>
          </a:p>
          <a:p>
            <a:r>
              <a:rPr lang="ro-RO" sz="3000" dirty="0"/>
              <a:t>Scopul procedurii: - precizează utilitatea procedurii și etapele necesare pentru executarea unei activități/ proces la nivelul unui compartiment (</a:t>
            </a:r>
            <a:r>
              <a:rPr lang="ro-RO" sz="3000" i="1" dirty="0"/>
              <a:t>procedură operațională – de lucru</a:t>
            </a:r>
            <a:r>
              <a:rPr lang="ro-RO" sz="3000" dirty="0"/>
              <a:t>) sau a unui proces complex, la nivel instituțional (</a:t>
            </a:r>
            <a:r>
              <a:rPr lang="ro-RO" sz="3000" i="1" dirty="0"/>
              <a:t>procedură de sistem- generală</a:t>
            </a:r>
            <a:r>
              <a:rPr lang="ro-RO" sz="3000" dirty="0"/>
              <a:t>)</a:t>
            </a:r>
          </a:p>
          <a:p>
            <a:r>
              <a:rPr lang="ro-RO" sz="3000" dirty="0"/>
              <a:t>Anexa nr.4 – precizări cu privire la întocmirea raportului asupra SCMI</a:t>
            </a:r>
          </a:p>
          <a:p>
            <a:r>
              <a:rPr lang="ro-RO" sz="3000" dirty="0"/>
              <a:t>Anexa: Glosar de termeni: Ediția unei proceduri se modifică după ce au fost realizate 3 revizii ale respectivei proceduri sau atunci când structura procedurii se modifică cu peste 50% din conținutul anterior.</a:t>
            </a:r>
          </a:p>
          <a:p>
            <a:r>
              <a:rPr lang="ro-RO" sz="3000" dirty="0"/>
              <a:t>Regulament de funcționare al comisiei SCMI</a:t>
            </a:r>
          </a:p>
          <a:p>
            <a:r>
              <a:rPr lang="ro-RO" sz="3000" dirty="0"/>
              <a:t>Procese verbale de ședință </a:t>
            </a:r>
          </a:p>
          <a:p>
            <a:endParaRPr lang="en-US" dirty="0"/>
          </a:p>
        </p:txBody>
      </p:sp>
    </p:spTree>
    <p:extLst>
      <p:ext uri="{BB962C8B-B14F-4D97-AF65-F5344CB8AC3E}">
        <p14:creationId xmlns:p14="http://schemas.microsoft.com/office/powerpoint/2010/main" val="2253136916"/>
      </p:ext>
    </p:extLst>
  </p:cSld>
  <p:clrMapOvr>
    <a:masterClrMapping/>
  </p:clrMapOvr>
</p:sld>
</file>

<file path=ppt/theme/theme1.xml><?xml version="1.0" encoding="utf-8"?>
<a:theme xmlns:a="http://schemas.openxmlformats.org/drawingml/2006/main" name="Temă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90</TotalTime>
  <Words>645</Words>
  <Application>Microsoft Office PowerPoint</Application>
  <PresentationFormat>Widescreen</PresentationFormat>
  <Paragraphs>51</Paragraphs>
  <Slides>8</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8</vt:i4>
      </vt:variant>
    </vt:vector>
  </HeadingPairs>
  <TitlesOfParts>
    <vt:vector size="13" baseType="lpstr">
      <vt:lpstr>Arial</vt:lpstr>
      <vt:lpstr>Calibri</vt:lpstr>
      <vt:lpstr>Calibri Light</vt:lpstr>
      <vt:lpstr>Times New Roman</vt:lpstr>
      <vt:lpstr>Temă Office</vt:lpstr>
      <vt:lpstr>ACTIVITATEA COMISIEI SCMI Sistemul de control managerial intern</vt:lpstr>
      <vt:lpstr>Baza legislativă</vt:lpstr>
      <vt:lpstr>Baza legislativă specifică</vt:lpstr>
      <vt:lpstr> </vt:lpstr>
      <vt:lpstr>PowerPoint Presentation</vt:lpstr>
      <vt:lpstr>DOCUMENTE SPECIFICE (din OSGG 600/2018)</vt:lpstr>
      <vt:lpstr>DOCUMENTE  SPECIFICE</vt:lpstr>
      <vt:lpstr>DOCUMENTE SPECIFICE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ACTIVITATEA COMISIEI SCMI Sistemul de control managerial intern</dc:title>
  <dc:creator>user</dc:creator>
  <cp:lastModifiedBy>Ioan Macarie</cp:lastModifiedBy>
  <cp:revision>11</cp:revision>
  <cp:lastPrinted>2024-07-24T09:32:16Z</cp:lastPrinted>
  <dcterms:created xsi:type="dcterms:W3CDTF">2020-10-06T09:32:56Z</dcterms:created>
  <dcterms:modified xsi:type="dcterms:W3CDTF">2024-11-05T07:35:54Z</dcterms:modified>
</cp:coreProperties>
</file>

<file path=docProps/thumbnail.jpeg>
</file>